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Montserrat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MontserratMedium-italic.fntdata"/><Relationship Id="rId12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4" Type="http://schemas.openxmlformats.org/officeDocument/2006/relationships/font" Target="fonts/Montserrat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743150" y="673125"/>
            <a:ext cx="6016500" cy="29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De: </a:t>
            </a:r>
            <a:r>
              <a:rPr lang="pt-BR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Escreva aqui o seu nome</a:t>
            </a:r>
            <a:endParaRPr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Para: </a:t>
            </a:r>
            <a:r>
              <a:rPr lang="pt-BR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Qual o nome da pessoa para a qual você quer enviar o reconhecimento?</a:t>
            </a:r>
            <a:endParaRPr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73763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Agora, escreva aqui a sua mensagem de reconhecimento.</a:t>
            </a:r>
            <a:endParaRPr i="1" sz="15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