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Montserrat"/>
      <p:regular r:id="rId7"/>
      <p:bold r:id="rId8"/>
      <p:italic r:id="rId9"/>
      <p:boldItalic r:id="rId10"/>
    </p:embeddedFont>
    <p:embeddedFont>
      <p:font typeface="Montserrat Medium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Medium-regular.fntdata"/><Relationship Id="rId10" Type="http://schemas.openxmlformats.org/officeDocument/2006/relationships/font" Target="fonts/Montserrat-boldItalic.fntdata"/><Relationship Id="rId13" Type="http://schemas.openxmlformats.org/officeDocument/2006/relationships/font" Target="fonts/MontserratMedium-italic.fntdata"/><Relationship Id="rId12" Type="http://schemas.openxmlformats.org/officeDocument/2006/relationships/font" Target="fonts/MontserratMedium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italic.fntdata"/><Relationship Id="rId14" Type="http://schemas.openxmlformats.org/officeDocument/2006/relationships/font" Target="fonts/Montserrat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-regular.fntdata"/><Relationship Id="rId8" Type="http://schemas.openxmlformats.org/officeDocument/2006/relationships/font" Target="fonts/Montserr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743150" y="673125"/>
            <a:ext cx="6016500" cy="292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De: </a:t>
            </a:r>
            <a:r>
              <a:rPr lang="pt-BR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Escreva aqui o seu nome</a:t>
            </a:r>
            <a:endParaRPr>
              <a:solidFill>
                <a:srgbClr val="66666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Para: </a:t>
            </a:r>
            <a:r>
              <a:rPr lang="pt-BR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Qual o nome da pessoa para a qual você quer enviar o reconhecimento?</a:t>
            </a:r>
            <a:endParaRPr>
              <a:solidFill>
                <a:srgbClr val="66666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73763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pt-BR" sz="1500">
                <a:solidFill>
                  <a:srgbClr val="666666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Agora, escreva aqui a sua mensagem de reconhecimento.</a:t>
            </a:r>
            <a:endParaRPr i="1" sz="1500">
              <a:solidFill>
                <a:srgbClr val="666666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