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3" r:id="rId4"/>
    <p:sldMasterId id="2147483674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</p:sldIdLst>
  <p:sldSz cy="5143500" cx="9144000"/>
  <p:notesSz cx="6858000" cy="9144000"/>
  <p:embeddedFontLst>
    <p:embeddedFont>
      <p:font typeface="Roboto"/>
      <p:regular r:id="rId11"/>
      <p:bold r:id="rId12"/>
      <p:italic r:id="rId13"/>
      <p:boldItalic r:id="rId14"/>
    </p:embeddedFont>
    <p:embeddedFont>
      <p:font typeface="Montserrat"/>
      <p:regular r:id="rId15"/>
      <p:bold r:id="rId16"/>
      <p:italic r:id="rId17"/>
      <p:boldItalic r:id="rId18"/>
    </p:embeddedFont>
    <p:embeddedFont>
      <p:font typeface="Montserrat Medium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ontserratMedium-bold.fntdata"/><Relationship Id="rId11" Type="http://schemas.openxmlformats.org/officeDocument/2006/relationships/font" Target="fonts/Roboto-regular.fntdata"/><Relationship Id="rId22" Type="http://schemas.openxmlformats.org/officeDocument/2006/relationships/font" Target="fonts/MontserratMedium-boldItalic.fntdata"/><Relationship Id="rId10" Type="http://schemas.openxmlformats.org/officeDocument/2006/relationships/slide" Target="slides/slide4.xml"/><Relationship Id="rId21" Type="http://schemas.openxmlformats.org/officeDocument/2006/relationships/font" Target="fonts/MontserratMedium-italic.fntdata"/><Relationship Id="rId13" Type="http://schemas.openxmlformats.org/officeDocument/2006/relationships/font" Target="fonts/Roboto-italic.fntdata"/><Relationship Id="rId12" Type="http://schemas.openxmlformats.org/officeDocument/2006/relationships/font" Target="fonts/Roboto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font" Target="fonts/Montserrat-regular.fntdata"/><Relationship Id="rId14" Type="http://schemas.openxmlformats.org/officeDocument/2006/relationships/font" Target="fonts/Roboto-boldItalic.fntdata"/><Relationship Id="rId17" Type="http://schemas.openxmlformats.org/officeDocument/2006/relationships/font" Target="fonts/Montserrat-italic.fntdata"/><Relationship Id="rId16" Type="http://schemas.openxmlformats.org/officeDocument/2006/relationships/font" Target="fonts/Montserrat-bold.fntdata"/><Relationship Id="rId5" Type="http://schemas.openxmlformats.org/officeDocument/2006/relationships/slideMaster" Target="slideMasters/slideMaster2.xml"/><Relationship Id="rId19" Type="http://schemas.openxmlformats.org/officeDocument/2006/relationships/font" Target="fonts/MontserratMedium-regular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Montserrat-bold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e4e31654ed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1e4e31654ed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3fbfa5b781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13fbfa5b781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e4db5032ec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1e4db5032ec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1e4db5032ec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1e4db5032ec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5.png"/><Relationship Id="rId5" Type="http://schemas.openxmlformats.org/officeDocument/2006/relationships/image" Target="../media/image4.png"/><Relationship Id="rId6" Type="http://schemas.openxmlformats.org/officeDocument/2006/relationships/image" Target="../media/image6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7" name="Google Shape;57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8" name="Google Shape;58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descrição de seção 1">
  <p:cSld name="SECTION_TITLE_AND_DESCRIPTION_1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rgbClr val="273F82"/>
        </a:solid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69" name="Google Shape;69;p15"/>
          <p:cNvSpPr/>
          <p:nvPr/>
        </p:nvSpPr>
        <p:spPr>
          <a:xfrm>
            <a:off x="-9382537" y="651200"/>
            <a:ext cx="13719600" cy="3411900"/>
          </a:xfrm>
          <a:prstGeom prst="roundRect">
            <a:avLst>
              <a:gd fmla="val 50000" name="adj"/>
            </a:avLst>
          </a:prstGeom>
          <a:solidFill>
            <a:srgbClr val="00296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5"/>
          <p:cNvSpPr txBox="1"/>
          <p:nvPr/>
        </p:nvSpPr>
        <p:spPr>
          <a:xfrm>
            <a:off x="477663" y="1632350"/>
            <a:ext cx="3227100" cy="144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0950" lIns="60950" spcFirstLastPara="1" rIns="60950" wrap="square" tIns="609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3600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Liderança </a:t>
            </a:r>
            <a:r>
              <a:rPr b="1" lang="pt-BR" sz="3600">
                <a:solidFill>
                  <a:srgbClr val="C8FF00"/>
                </a:solidFill>
                <a:latin typeface="Montserrat"/>
                <a:ea typeface="Montserrat"/>
                <a:cs typeface="Montserrat"/>
                <a:sym typeface="Montserrat"/>
              </a:rPr>
              <a:t>Humanizada</a:t>
            </a:r>
            <a:endParaRPr b="1" sz="3600">
              <a:solidFill>
                <a:srgbClr val="C8FF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1" name="Google Shape;71;p15"/>
          <p:cNvSpPr/>
          <p:nvPr/>
        </p:nvSpPr>
        <p:spPr>
          <a:xfrm>
            <a:off x="0" y="4414775"/>
            <a:ext cx="9144000" cy="728400"/>
          </a:xfrm>
          <a:prstGeom prst="rect">
            <a:avLst/>
          </a:prstGeom>
          <a:solidFill>
            <a:srgbClr val="023770"/>
          </a:solidFill>
          <a:ln>
            <a:noFill/>
          </a:ln>
        </p:spPr>
        <p:txBody>
          <a:bodyPr anchorCtr="0" anchor="ctr" bIns="45725" lIns="45725" spcFirstLastPara="1" rIns="45725" wrap="square" tIns="457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72" name="Google Shape;72;p1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51525" y="3947000"/>
            <a:ext cx="1663954" cy="1663949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12450" y="4665325"/>
            <a:ext cx="1922262" cy="256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5"/>
          <p:cNvPicPr preferRelativeResize="0"/>
          <p:nvPr/>
        </p:nvPicPr>
        <p:blipFill rotWithShape="1">
          <a:blip r:embed="rId4">
            <a:alphaModFix/>
          </a:blip>
          <a:srcRect b="13812" l="1719" r="0" t="63181"/>
          <a:stretch/>
        </p:blipFill>
        <p:spPr>
          <a:xfrm>
            <a:off x="2064550" y="4464988"/>
            <a:ext cx="2807562" cy="657201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15"/>
          <p:cNvSpPr txBox="1"/>
          <p:nvPr/>
        </p:nvSpPr>
        <p:spPr>
          <a:xfrm>
            <a:off x="4982325" y="1587500"/>
            <a:ext cx="3282600" cy="153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>
                <a:solidFill>
                  <a:srgbClr val="FFFFFF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como colocar em prática ações para ser um líder que </a:t>
            </a:r>
            <a:r>
              <a:rPr b="1" lang="pt-BR" sz="2200">
                <a:solidFill>
                  <a:srgbClr val="023770"/>
                </a:solidFill>
                <a:highlight>
                  <a:srgbClr val="C8FF00"/>
                </a:highlight>
                <a:latin typeface="Montserrat"/>
                <a:ea typeface="Montserrat"/>
                <a:cs typeface="Montserrat"/>
                <a:sym typeface="Montserrat"/>
              </a:rPr>
              <a:t>inspira e gera confiança?</a:t>
            </a:r>
            <a:endParaRPr b="1" sz="2200">
              <a:solidFill>
                <a:srgbClr val="023770"/>
              </a:solidFill>
              <a:highlight>
                <a:srgbClr val="C8FF00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76" name="Google Shape;76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392100" y="204126"/>
            <a:ext cx="1097626" cy="1097626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 rot="900001">
            <a:off x="3440260" y="3065261"/>
            <a:ext cx="1054853" cy="1054853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5"/>
          <p:cNvSpPr txBox="1"/>
          <p:nvPr/>
        </p:nvSpPr>
        <p:spPr>
          <a:xfrm>
            <a:off x="477675" y="1384800"/>
            <a:ext cx="2271300" cy="34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pt-BR" sz="1600">
                <a:solidFill>
                  <a:srgbClr val="4A609C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ferramenta 5</a:t>
            </a:r>
            <a:endParaRPr i="1" sz="1600">
              <a:solidFill>
                <a:srgbClr val="4A609C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81" name="Google Shape;81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4" name="Google Shape;84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5" name="Google Shape;85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8" name="Google Shape;88;p18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89" name="Google Shape;89;p18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90" name="Google Shape;90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3" name="Google Shape;93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6" name="Google Shape;96;p2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97" name="Google Shape;97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1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00" name="Google Shape;100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EFEFEF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15" name="Google Shape;15;p3"/>
          <p:cNvSpPr/>
          <p:nvPr/>
        </p:nvSpPr>
        <p:spPr>
          <a:xfrm>
            <a:off x="535375" y="314550"/>
            <a:ext cx="8087400" cy="3806100"/>
          </a:xfrm>
          <a:prstGeom prst="roundRect">
            <a:avLst>
              <a:gd fmla="val 4613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" name="Google Shape;16;p3"/>
          <p:cNvSpPr txBox="1"/>
          <p:nvPr/>
        </p:nvSpPr>
        <p:spPr>
          <a:xfrm>
            <a:off x="596575" y="2757825"/>
            <a:ext cx="7965000" cy="183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rgbClr val="999999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Escreva aqui nomes de </a:t>
            </a:r>
            <a:r>
              <a:rPr b="1" lang="pt-BR" sz="1200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rPr>
              <a:t>líderes que são inspiração para você.</a:t>
            </a:r>
            <a:r>
              <a:rPr lang="pt-BR" sz="1200">
                <a:solidFill>
                  <a:srgbClr val="999999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 Se quiser tornar o seu painel mais completo, você pode também </a:t>
            </a:r>
            <a:r>
              <a:rPr b="1" lang="pt-BR" sz="1200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rPr>
              <a:t>adicionar imagens ou links</a:t>
            </a:r>
            <a:r>
              <a:rPr lang="pt-BR" sz="1200">
                <a:solidFill>
                  <a:srgbClr val="999999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 para artigos que falem sobre esses líderes.</a:t>
            </a:r>
            <a:endParaRPr sz="1200">
              <a:solidFill>
                <a:srgbClr val="999999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17" name="Google Shape;17;p3"/>
          <p:cNvSpPr/>
          <p:nvPr/>
        </p:nvSpPr>
        <p:spPr>
          <a:xfrm>
            <a:off x="0" y="4414775"/>
            <a:ext cx="9144000" cy="728400"/>
          </a:xfrm>
          <a:prstGeom prst="rect">
            <a:avLst/>
          </a:prstGeom>
          <a:solidFill>
            <a:srgbClr val="023770"/>
          </a:solidFill>
          <a:ln>
            <a:noFill/>
          </a:ln>
        </p:spPr>
        <p:txBody>
          <a:bodyPr anchorCtr="0" anchor="ctr" bIns="45725" lIns="45725" spcFirstLastPara="1" rIns="45725" wrap="square" tIns="457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8" name="Google Shape;18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51525" y="3947000"/>
            <a:ext cx="1663954" cy="16639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Google Shape;19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12450" y="4665325"/>
            <a:ext cx="1922262" cy="256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Google Shape;20;p3"/>
          <p:cNvPicPr preferRelativeResize="0"/>
          <p:nvPr/>
        </p:nvPicPr>
        <p:blipFill rotWithShape="1">
          <a:blip r:embed="rId4">
            <a:alphaModFix/>
          </a:blip>
          <a:srcRect b="13812" l="1719" r="0" t="63181"/>
          <a:stretch/>
        </p:blipFill>
        <p:spPr>
          <a:xfrm>
            <a:off x="2064550" y="4464988"/>
            <a:ext cx="2807562" cy="6572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2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22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04" name="Google Shape;104;p22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05" name="Google Shape;105;p22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06" name="Google Shape;106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3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109" name="Google Shape;109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4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12" name="Google Shape;112;p24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13" name="Google Shape;113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Slide de Título">
  <p:cSld name="1_Slide de Título">
    <p:bg>
      <p:bgPr>
        <a:solidFill>
          <a:schemeClr val="lt2"/>
        </a:solidFill>
      </p:bgPr>
    </p:bg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Google Shape;117;p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265715" y="2261507"/>
            <a:ext cx="2612569" cy="6204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descrição de seção 1">
  <p:cSld name="SECTION_TITLE_AND_DESCRIPTION_1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bg>
      <p:bgPr>
        <a:solidFill>
          <a:srgbClr val="EFEFEF"/>
        </a:solidFill>
      </p:bgPr>
    </p:bg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/>
        </p:nvSpPr>
        <p:spPr>
          <a:xfrm>
            <a:off x="750900" y="549800"/>
            <a:ext cx="7642200" cy="33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</a:pPr>
            <a:r>
              <a:rPr b="1" lang="pt-BR" sz="2100">
                <a:solidFill>
                  <a:srgbClr val="002968"/>
                </a:solidFill>
                <a:latin typeface="Montserrat"/>
                <a:ea typeface="Montserrat"/>
                <a:cs typeface="Montserrat"/>
                <a:sym typeface="Montserrat"/>
              </a:rPr>
              <a:t>Painel de Referências</a:t>
            </a:r>
            <a:endParaRPr b="1" sz="2100">
              <a:solidFill>
                <a:srgbClr val="00296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just">
              <a:spcBef>
                <a:spcPts val="150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</a:pPr>
            <a:r>
              <a:rPr lang="pt-BR" sz="1100">
                <a:solidFill>
                  <a:srgbClr val="002968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Esta ferramenta tem como objetivo </a:t>
            </a:r>
            <a:r>
              <a:rPr b="1" lang="pt-BR" sz="1100">
                <a:solidFill>
                  <a:srgbClr val="002968"/>
                </a:solidFill>
                <a:highlight>
                  <a:srgbClr val="C8FF00"/>
                </a:highlight>
                <a:latin typeface="Montserrat"/>
                <a:ea typeface="Montserrat"/>
                <a:cs typeface="Montserrat"/>
                <a:sym typeface="Montserrat"/>
              </a:rPr>
              <a:t>te ajudar a criar referências de comportamento e gerar associações positivas com a liderança humanizada. </a:t>
            </a:r>
            <a:endParaRPr b="1" sz="1100">
              <a:solidFill>
                <a:srgbClr val="002968"/>
              </a:solidFill>
              <a:highlight>
                <a:srgbClr val="C8FF00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50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</a:pPr>
            <a:r>
              <a:rPr lang="pt-BR" sz="1200">
                <a:solidFill>
                  <a:srgbClr val="002968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Passo a passo: </a:t>
            </a:r>
            <a:endParaRPr sz="1200">
              <a:solidFill>
                <a:srgbClr val="002968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Clr>
                <a:srgbClr val="002968"/>
              </a:buClr>
              <a:buSzPts val="1100"/>
              <a:buFont typeface="Montserrat"/>
              <a:buAutoNum type="arabicPeriod"/>
            </a:pPr>
            <a:r>
              <a:rPr lang="pt-BR" sz="1100">
                <a:solidFill>
                  <a:srgbClr val="002968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Leia este material </a:t>
            </a:r>
            <a:r>
              <a:rPr b="1" lang="pt-BR" sz="1100">
                <a:solidFill>
                  <a:srgbClr val="002968"/>
                </a:solidFill>
                <a:latin typeface="Montserrat"/>
                <a:ea typeface="Montserrat"/>
                <a:cs typeface="Montserrat"/>
                <a:sym typeface="Montserrat"/>
              </a:rPr>
              <a:t>por completo;</a:t>
            </a:r>
            <a:endParaRPr b="1" sz="1100">
              <a:solidFill>
                <a:srgbClr val="00296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100"/>
              <a:buFont typeface="Montserrat"/>
              <a:buAutoNum type="arabicPeriod"/>
            </a:pPr>
            <a:r>
              <a:rPr lang="pt-BR" sz="1100">
                <a:solidFill>
                  <a:srgbClr val="666666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Reserve um período de</a:t>
            </a:r>
            <a:r>
              <a:rPr b="1" lang="pt-BR" sz="11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 1 hora em sua agenda</a:t>
            </a:r>
            <a:r>
              <a:rPr lang="pt-BR" sz="1100">
                <a:solidFill>
                  <a:srgbClr val="666666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 para que você possa focar na atividade sem ser interrompido;</a:t>
            </a:r>
            <a:endParaRPr sz="1100">
              <a:solidFill>
                <a:srgbClr val="666666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2968"/>
              </a:buClr>
              <a:buSzPts val="1100"/>
              <a:buFont typeface="Montserrat"/>
              <a:buAutoNum type="arabicPeriod"/>
            </a:pPr>
            <a:r>
              <a:rPr lang="pt-BR" sz="1100">
                <a:solidFill>
                  <a:srgbClr val="002968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Reflita e pesquise </a:t>
            </a:r>
            <a:r>
              <a:rPr b="1" lang="pt-BR" sz="1100">
                <a:solidFill>
                  <a:srgbClr val="002968"/>
                </a:solidFill>
                <a:latin typeface="Montserrat"/>
                <a:ea typeface="Montserrat"/>
                <a:cs typeface="Montserrat"/>
                <a:sym typeface="Montserrat"/>
              </a:rPr>
              <a:t>exemplos de liderança humanizada para você</a:t>
            </a:r>
            <a:r>
              <a:rPr lang="pt-BR" sz="1100">
                <a:solidFill>
                  <a:srgbClr val="002968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, podem ser pessoas famosas, pessoas com quem você já trabalhou ao longo de sua carreira ou mesmo colegas do SEST SENAT;</a:t>
            </a:r>
            <a:endParaRPr sz="1100">
              <a:solidFill>
                <a:srgbClr val="002968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100"/>
              <a:buFont typeface="Montserrat"/>
              <a:buAutoNum type="arabicPeriod"/>
            </a:pPr>
            <a:r>
              <a:rPr lang="pt-BR" sz="1100">
                <a:solidFill>
                  <a:srgbClr val="666666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Preencha os slides 3 e 4,  respondendo às instruções que estão contidas nele. </a:t>
            </a:r>
            <a:endParaRPr sz="1100">
              <a:solidFill>
                <a:srgbClr val="666666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pt-BR" sz="1100">
                <a:solidFill>
                  <a:srgbClr val="002968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Dica: Essa atividade também pode ser realizada com sua equipe para que você entenda quais são as expectativas do time em relação à sua atuação como líder! Para isso, peça ao grupo que elabore o painel previamente e leve preenchido para uma reunião apenas para apresentação e discussão.</a:t>
            </a:r>
            <a:endParaRPr i="1" sz="1100">
              <a:solidFill>
                <a:srgbClr val="002968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23" name="Google Shape;23;p4"/>
          <p:cNvSpPr/>
          <p:nvPr/>
        </p:nvSpPr>
        <p:spPr>
          <a:xfrm>
            <a:off x="0" y="4414775"/>
            <a:ext cx="9144000" cy="728400"/>
          </a:xfrm>
          <a:prstGeom prst="rect">
            <a:avLst/>
          </a:prstGeom>
          <a:solidFill>
            <a:srgbClr val="023770"/>
          </a:solidFill>
          <a:ln>
            <a:noFill/>
          </a:ln>
        </p:spPr>
        <p:txBody>
          <a:bodyPr anchorCtr="0" anchor="ctr" bIns="45725" lIns="45725" spcFirstLastPara="1" rIns="45725" wrap="square" tIns="457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4" name="Google Shape;24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51525" y="3947000"/>
            <a:ext cx="1663954" cy="16639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12450" y="4665325"/>
            <a:ext cx="1922262" cy="256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26;p4"/>
          <p:cNvPicPr preferRelativeResize="0"/>
          <p:nvPr/>
        </p:nvPicPr>
        <p:blipFill rotWithShape="1">
          <a:blip r:embed="rId4">
            <a:alphaModFix/>
          </a:blip>
          <a:srcRect b="13812" l="1719" r="0" t="63181"/>
          <a:stretch/>
        </p:blipFill>
        <p:spPr>
          <a:xfrm>
            <a:off x="2064550" y="4464988"/>
            <a:ext cx="2807562" cy="6572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bg>
      <p:bgPr>
        <a:solidFill>
          <a:srgbClr val="EFEFEF"/>
        </a:solidFill>
      </p:bgPr>
    </p:bg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/>
          <p:nvPr/>
        </p:nvSpPr>
        <p:spPr>
          <a:xfrm>
            <a:off x="221400" y="215075"/>
            <a:ext cx="8701200" cy="1987500"/>
          </a:xfrm>
          <a:prstGeom prst="roundRect">
            <a:avLst>
              <a:gd fmla="val 8461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" name="Google Shape;29;p5"/>
          <p:cNvSpPr/>
          <p:nvPr/>
        </p:nvSpPr>
        <p:spPr>
          <a:xfrm>
            <a:off x="221400" y="2291524"/>
            <a:ext cx="8701200" cy="1987500"/>
          </a:xfrm>
          <a:prstGeom prst="roundRect">
            <a:avLst>
              <a:gd fmla="val 8461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" name="Google Shape;30;p5"/>
          <p:cNvSpPr txBox="1"/>
          <p:nvPr/>
        </p:nvSpPr>
        <p:spPr>
          <a:xfrm>
            <a:off x="993600" y="1381475"/>
            <a:ext cx="7156800" cy="77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>
                <a:solidFill>
                  <a:srgbClr val="666666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Agora, pense nas pessoas que você listou e responda aqui às perguntas: </a:t>
            </a:r>
            <a:endParaRPr sz="1000">
              <a:solidFill>
                <a:srgbClr val="666666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0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Porque</a:t>
            </a:r>
            <a:r>
              <a:rPr lang="pt-BR" sz="1000">
                <a:solidFill>
                  <a:srgbClr val="666666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 eu me inspiro naquela pessoa?</a:t>
            </a:r>
            <a:endParaRPr sz="1000">
              <a:solidFill>
                <a:srgbClr val="666666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0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Quais características de liderança humanizada</a:t>
            </a:r>
            <a:r>
              <a:rPr lang="pt-BR" sz="1000">
                <a:solidFill>
                  <a:srgbClr val="666666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 essa pessoa possui que eu admiro?</a:t>
            </a:r>
            <a:endParaRPr sz="1000">
              <a:solidFill>
                <a:srgbClr val="666666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31" name="Google Shape;31;p5"/>
          <p:cNvSpPr txBox="1"/>
          <p:nvPr/>
        </p:nvSpPr>
        <p:spPr>
          <a:xfrm>
            <a:off x="1059600" y="3390775"/>
            <a:ext cx="7024800" cy="8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>
                <a:solidFill>
                  <a:srgbClr val="666666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Para terminar, reflita sobre a questão a seguir e escreva aqui a resposta:</a:t>
            </a:r>
            <a:endParaRPr sz="1000">
              <a:solidFill>
                <a:srgbClr val="666666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>
                <a:solidFill>
                  <a:srgbClr val="666666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 partir da inspiração dessas referências de liderança humanizada, q</a:t>
            </a:r>
            <a:r>
              <a:rPr b="1" lang="pt-BR" sz="10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uais ações eu posso me comprometer a colocar em prática</a:t>
            </a:r>
            <a:r>
              <a:rPr lang="pt-BR" sz="1000">
                <a:solidFill>
                  <a:srgbClr val="666666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 a partir de hoje para ser um líder que gera conexão e confiança com minha equipe?</a:t>
            </a:r>
            <a:endParaRPr sz="1000">
              <a:solidFill>
                <a:srgbClr val="666666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32" name="Google Shape;32;p5"/>
          <p:cNvSpPr/>
          <p:nvPr/>
        </p:nvSpPr>
        <p:spPr>
          <a:xfrm>
            <a:off x="0" y="4414775"/>
            <a:ext cx="9144000" cy="728400"/>
          </a:xfrm>
          <a:prstGeom prst="rect">
            <a:avLst/>
          </a:prstGeom>
          <a:solidFill>
            <a:srgbClr val="023770"/>
          </a:solidFill>
          <a:ln>
            <a:noFill/>
          </a:ln>
        </p:spPr>
        <p:txBody>
          <a:bodyPr anchorCtr="0" anchor="ctr" bIns="45725" lIns="45725" spcFirstLastPara="1" rIns="45725" wrap="square" tIns="457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3" name="Google Shape;33;p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51525" y="3947000"/>
            <a:ext cx="1663954" cy="1663949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12450" y="4665325"/>
            <a:ext cx="1922262" cy="256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p5"/>
          <p:cNvPicPr preferRelativeResize="0"/>
          <p:nvPr/>
        </p:nvPicPr>
        <p:blipFill rotWithShape="1">
          <a:blip r:embed="rId4">
            <a:alphaModFix/>
          </a:blip>
          <a:srcRect b="13812" l="1719" r="0" t="63181"/>
          <a:stretch/>
        </p:blipFill>
        <p:spPr>
          <a:xfrm>
            <a:off x="2064550" y="4464988"/>
            <a:ext cx="2807562" cy="6572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1" name="Google Shape;41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2" name="Google Shape;4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5" name="Google Shape;4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4" name="Google Shape;5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3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5" name="Google Shape;65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6" name="Google Shape;66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73F82"/>
        </a:solidFill>
      </p:bgPr>
    </p:bg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FEFEF"/>
        </a:solidFill>
      </p:bgPr>
    </p:bg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FEFEF"/>
        </a:solidFill>
      </p:bgPr>
    </p:bg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30"/>
          <p:cNvSpPr txBox="1"/>
          <p:nvPr/>
        </p:nvSpPr>
        <p:spPr>
          <a:xfrm>
            <a:off x="795000" y="630125"/>
            <a:ext cx="7554000" cy="79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pt-BR">
                <a:solidFill>
                  <a:schemeClr val="dk1"/>
                </a:solidFill>
              </a:rPr>
              <a:t>escreva aqui</a:t>
            </a:r>
            <a:endParaRPr i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FEFEF"/>
        </a:solidFill>
      </p:bgPr>
    </p:bg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