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Roboto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e4e31654e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e4e31654e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fbfa5b78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fbfa5b78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4db5032e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e4db5032e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4db5032e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4db5032e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descrição de seção 1">
  <p:cSld name="SECTION_TITLE_AND_DESCRIPTION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273F8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-9382537" y="651200"/>
            <a:ext cx="13719600" cy="3411900"/>
          </a:xfrm>
          <a:prstGeom prst="roundRect">
            <a:avLst>
              <a:gd fmla="val 50000" name="adj"/>
            </a:avLst>
          </a:prstGeom>
          <a:solidFill>
            <a:srgbClr val="00296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77663" y="1632350"/>
            <a:ext cx="3227100" cy="144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50" lIns="60950" spcFirstLastPara="1" rIns="60950" wrap="square" tIns="60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Liderança </a:t>
            </a:r>
            <a:r>
              <a:rPr b="1" lang="pt-BR" sz="3600">
                <a:solidFill>
                  <a:srgbClr val="C8FF00"/>
                </a:solidFill>
                <a:latin typeface="Montserrat"/>
                <a:ea typeface="Montserrat"/>
                <a:cs typeface="Montserrat"/>
                <a:sym typeface="Montserrat"/>
              </a:rPr>
              <a:t>Humanizada</a:t>
            </a:r>
            <a:endParaRPr b="1" sz="3600">
              <a:solidFill>
                <a:srgbClr val="C8F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450" y="4665325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064550" y="4464988"/>
            <a:ext cx="2807562" cy="6572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4982325" y="1587500"/>
            <a:ext cx="32826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como colocar em prática ações para ser um líder que </a:t>
            </a:r>
            <a:r>
              <a:rPr b="1" lang="pt-BR" sz="2200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inspira e gera confiança?</a:t>
            </a:r>
            <a:endParaRPr b="1" sz="2200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92100" y="204126"/>
            <a:ext cx="1097626" cy="1097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900001">
            <a:off x="3440260" y="3065261"/>
            <a:ext cx="1054853" cy="105485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477675" y="1384800"/>
            <a:ext cx="2271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600">
                <a:solidFill>
                  <a:srgbClr val="4A609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ferramenta 5</a:t>
            </a:r>
            <a:endParaRPr i="1" sz="1600">
              <a:solidFill>
                <a:srgbClr val="4A609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EFEFE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535375" y="314550"/>
            <a:ext cx="8087400" cy="3806100"/>
          </a:xfrm>
          <a:prstGeom prst="roundRect">
            <a:avLst>
              <a:gd fmla="val 461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596575" y="2757825"/>
            <a:ext cx="7965000" cy="183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Escreva aqui nomes de </a:t>
            </a:r>
            <a:r>
              <a:rPr b="1" lang="pt-BR" sz="1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líderes que são inspiração para você.</a:t>
            </a:r>
            <a:r>
              <a:rPr lang="pt-BR" sz="12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Se quiser tornar o seu painel mais completo, você pode também </a:t>
            </a:r>
            <a:r>
              <a:rPr b="1" lang="pt-BR" sz="1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adicionar imagens ou links</a:t>
            </a:r>
            <a:r>
              <a:rPr lang="pt-BR" sz="12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para artigos que falem sobre esses líderes.</a:t>
            </a:r>
            <a:endParaRPr sz="12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450" y="4665325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064550" y="4464988"/>
            <a:ext cx="2807562" cy="65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9" name="Google Shape;10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2" name="Google Shape;112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lide de Título">
  <p:cSld name="1_Slide de Título">
    <p:bg>
      <p:bgPr>
        <a:solidFill>
          <a:schemeClr val="lt2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65715" y="2261507"/>
            <a:ext cx="2612569" cy="620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descrição de seção 1">
  <p:cSld name="SECTION_TITLE_AND_DESCRIPTION_1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rgbClr val="EFEFEF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/>
        </p:nvSpPr>
        <p:spPr>
          <a:xfrm>
            <a:off x="750900" y="549800"/>
            <a:ext cx="76422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rPr b="1" lang="pt-BR" sz="21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Painel de Referências</a:t>
            </a:r>
            <a:endParaRPr b="1" sz="2100">
              <a:solidFill>
                <a:srgbClr val="00296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pt-BR" sz="11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Esta ferramenta tem como objetivo </a:t>
            </a:r>
            <a:r>
              <a:rPr b="1" lang="pt-BR" sz="1100">
                <a:solidFill>
                  <a:srgbClr val="002968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te ajudar a criar referências de comportamento e gerar associações positivas com a liderança humanizada. </a:t>
            </a:r>
            <a:endParaRPr b="1" sz="1100">
              <a:solidFill>
                <a:srgbClr val="002968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Passo a passo: 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02968"/>
              </a:buClr>
              <a:buSzPts val="1100"/>
              <a:buFont typeface="Montserrat"/>
              <a:buAutoNum type="arabicPeriod"/>
            </a:pPr>
            <a:r>
              <a:rPr lang="pt-BR" sz="11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Leia este material </a:t>
            </a:r>
            <a:r>
              <a:rPr b="1" lang="pt-BR" sz="11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por completo;</a:t>
            </a:r>
            <a:endParaRPr b="1" sz="1100">
              <a:solidFill>
                <a:srgbClr val="00296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100"/>
              <a:buFont typeface="Montserrat"/>
              <a:buAutoNum type="arabicPeriod"/>
            </a:pPr>
            <a:r>
              <a:rPr lang="pt-BR"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Reserve um período de</a:t>
            </a:r>
            <a:r>
              <a:rPr b="1" lang="pt-BR" sz="11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 1 hora em sua agenda</a:t>
            </a:r>
            <a:r>
              <a:rPr lang="pt-BR"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para que você possa focar na atividade sem ser interrompido;</a:t>
            </a:r>
            <a:endParaRPr sz="11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968"/>
              </a:buClr>
              <a:buSzPts val="1100"/>
              <a:buFont typeface="Montserrat"/>
              <a:buAutoNum type="arabicPeriod"/>
            </a:pPr>
            <a:r>
              <a:rPr lang="pt-BR" sz="11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e pesquise </a:t>
            </a:r>
            <a:r>
              <a:rPr b="1" lang="pt-BR" sz="11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exemplos de liderança humanizada para você</a:t>
            </a:r>
            <a:r>
              <a:rPr lang="pt-BR" sz="11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podem ser pessoas famosas, pessoas com quem você já trabalhou ao longo de sua carreira ou mesmo colegas do SEST SENAT;</a:t>
            </a:r>
            <a:endParaRPr sz="11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100"/>
              <a:buFont typeface="Montserrat"/>
              <a:buAutoNum type="arabicPeriod"/>
            </a:pPr>
            <a:r>
              <a:rPr lang="pt-BR"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Preencha os slides 3 e 4,  respondendo às instruções que estão contidas nele. </a:t>
            </a:r>
            <a:endParaRPr sz="11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pt-BR" sz="11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Dica: Essa atividade também pode ser realizada com sua equipe para que você entenda quais são as expectativas do time em relação à sua atuação como líder! Para isso, peça ao grupo que elabore o painel previamente e leve preenchido para uma reunião apenas para apresentação e discussão.</a:t>
            </a:r>
            <a:endParaRPr i="1" sz="11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450" y="4665325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4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064550" y="4464988"/>
            <a:ext cx="2807562" cy="65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rgbClr val="EFEFEF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221400" y="215075"/>
            <a:ext cx="8701200" cy="1987500"/>
          </a:xfrm>
          <a:prstGeom prst="roundRect">
            <a:avLst>
              <a:gd fmla="val 846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221400" y="2291524"/>
            <a:ext cx="8701200" cy="1987500"/>
          </a:xfrm>
          <a:prstGeom prst="roundRect">
            <a:avLst>
              <a:gd fmla="val 846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"/>
          <p:cNvSpPr txBox="1"/>
          <p:nvPr/>
        </p:nvSpPr>
        <p:spPr>
          <a:xfrm>
            <a:off x="993600" y="1381475"/>
            <a:ext cx="71568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Agora, pense nas pessoas que você listou e responda aqui às perguntas: </a:t>
            </a:r>
            <a:endParaRPr sz="10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Porque</a:t>
            </a:r>
            <a:r>
              <a:rPr lang="pt-BR" sz="10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eu me inspiro naquela pessoa?</a:t>
            </a:r>
            <a:endParaRPr sz="10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Quais características de liderança humanizada</a:t>
            </a:r>
            <a:r>
              <a:rPr lang="pt-BR" sz="10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essa pessoa possui que eu admiro?</a:t>
            </a:r>
            <a:endParaRPr sz="10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1" name="Google Shape;31;p5"/>
          <p:cNvSpPr txBox="1"/>
          <p:nvPr/>
        </p:nvSpPr>
        <p:spPr>
          <a:xfrm>
            <a:off x="1059600" y="3390775"/>
            <a:ext cx="7024800" cy="8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 terminar, reflita sobre a questão a seguir e escreva aqui a resposta:</a:t>
            </a:r>
            <a:endParaRPr sz="10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partir da inspiração dessas referências de liderança humanizada, q</a:t>
            </a:r>
            <a:r>
              <a:rPr b="1" lang="pt-BR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uais ações eu posso me comprometer a colocar em prática</a:t>
            </a:r>
            <a:r>
              <a:rPr lang="pt-BR" sz="10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a partir de hoje para ser um líder que gera conexão e confiança com minha equipe?</a:t>
            </a:r>
            <a:endParaRPr sz="10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3" name="Google Shape;3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450" y="4665325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5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064550" y="4464988"/>
            <a:ext cx="2807562" cy="65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73F82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/>
        </p:nvSpPr>
        <p:spPr>
          <a:xfrm>
            <a:off x="795000" y="630125"/>
            <a:ext cx="75540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chemeClr val="dk1"/>
                </a:solidFill>
              </a:rPr>
              <a:t>escreva aqui</a:t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